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7" r:id="rId4"/>
    <p:sldId id="266" r:id="rId5"/>
    <p:sldId id="260" r:id="rId6"/>
    <p:sldId id="268" r:id="rId7"/>
    <p:sldId id="263" r:id="rId8"/>
    <p:sldId id="269" r:id="rId9"/>
    <p:sldId id="261" r:id="rId10"/>
    <p:sldId id="262" r:id="rId11"/>
    <p:sldId id="272" r:id="rId12"/>
    <p:sldId id="270" r:id="rId13"/>
    <p:sldId id="271" r:id="rId14"/>
    <p:sldId id="264" r:id="rId15"/>
    <p:sldId id="265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/>
    <p:restoredTop sz="95304"/>
  </p:normalViewPr>
  <p:slideViewPr>
    <p:cSldViewPr snapToGrid="0" snapToObjects="1">
      <p:cViewPr>
        <p:scale>
          <a:sx n="90" d="100"/>
          <a:sy n="90" d="100"/>
        </p:scale>
        <p:origin x="14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409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154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1979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069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39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612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399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EA331-CB4D-7147-BE11-0DC4A22709B9}" type="datetimeFigureOut">
              <a:rPr kumimoji="1" lang="zh-CN" altLang="en-US" smtClean="0"/>
              <a:t>17/11/11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0E712-F368-9D46-B324-C3F1A53C4E4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6944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dirty="0" err="1" smtClean="0"/>
              <a:t>Vue</a:t>
            </a:r>
            <a:r>
              <a:rPr lang="zh-CN" altLang="en-US" sz="4400" dirty="0" smtClean="0"/>
              <a:t>概述</a:t>
            </a:r>
            <a:endParaRPr lang="zh-CN" altLang="en-US" sz="4400" b="1" dirty="0">
              <a:solidFill>
                <a:srgbClr val="262626"/>
              </a:solidFill>
              <a:latin typeface="+mj-ea"/>
              <a:ea typeface="+mj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284" y="1950685"/>
            <a:ext cx="75755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数组列表渲染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267560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数组</a:t>
            </a:r>
            <a:r>
              <a:rPr lang="en-US" altLang="zh-CN" dirty="0" smtClean="0"/>
              <a:t>v-for:</a:t>
            </a:r>
            <a:r>
              <a:rPr lang="zh-CN" altLang="en-US" dirty="0" smtClean="0"/>
              <a:t> </a:t>
            </a:r>
            <a:r>
              <a:rPr lang="en-US" altLang="zh-CN" dirty="0" smtClean="0"/>
              <a:t>&lt;</a:t>
            </a:r>
            <a:r>
              <a:rPr lang="en-US" altLang="zh-CN" dirty="0"/>
              <a:t>li v-for="(item, index) in items"&gt;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Template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&lt;template </a:t>
            </a:r>
            <a:r>
              <a:rPr lang="en-US" altLang="zh-CN" dirty="0"/>
              <a:t>v-for</a:t>
            </a:r>
            <a:r>
              <a:rPr lang="en-US" altLang="zh-CN" dirty="0" smtClean="0"/>
              <a:t>=“item </a:t>
            </a:r>
            <a:r>
              <a:rPr lang="en-US" altLang="zh-CN" dirty="0"/>
              <a:t>in </a:t>
            </a:r>
            <a:r>
              <a:rPr lang="en-US" altLang="zh-CN" dirty="0" smtClean="0"/>
              <a:t>items”&gt;</a:t>
            </a:r>
            <a:endParaRPr lang="zh-CN" altLang="en-US" dirty="0" smtClean="0"/>
          </a:p>
          <a:p>
            <a:r>
              <a:rPr lang="zh-CN" altLang="en-US" dirty="0" smtClean="0"/>
              <a:t>变异方法（</a:t>
            </a:r>
            <a:r>
              <a:rPr lang="en-US" altLang="zh-CN" dirty="0"/>
              <a:t>push</a:t>
            </a:r>
            <a:r>
              <a:rPr lang="en-US" altLang="zh-CN" dirty="0" smtClean="0"/>
              <a:t>(),pop(),shift(),</a:t>
            </a:r>
            <a:r>
              <a:rPr lang="en-US" altLang="zh-CN" dirty="0" err="1" smtClean="0"/>
              <a:t>unshift</a:t>
            </a:r>
            <a:r>
              <a:rPr lang="en-US" altLang="zh-CN" dirty="0" smtClean="0"/>
              <a:t>(),splice(),sort(),reverse()</a:t>
            </a:r>
            <a:r>
              <a:rPr lang="zh-CN" altLang="en-US" dirty="0" smtClean="0"/>
              <a:t>）</a:t>
            </a:r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4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数组列表渲染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60478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zh-CN" altLang="en-US" dirty="0" smtClean="0"/>
              <a:t>非变异方法：</a:t>
            </a:r>
            <a:r>
              <a:rPr lang="sk-SK" altLang="zh-CN" dirty="0" smtClean="0"/>
              <a:t>filter</a:t>
            </a:r>
            <a:r>
              <a:rPr lang="sk-SK" altLang="zh-CN" dirty="0"/>
              <a:t>(), </a:t>
            </a:r>
            <a:r>
              <a:rPr lang="sk-SK" altLang="zh-CN" dirty="0" err="1"/>
              <a:t>concat</a:t>
            </a:r>
            <a:r>
              <a:rPr lang="sk-SK" altLang="zh-CN" dirty="0"/>
              <a:t>(), </a:t>
            </a:r>
            <a:r>
              <a:rPr lang="sk-SK" altLang="zh-CN" dirty="0" err="1"/>
              <a:t>slice</a:t>
            </a:r>
            <a:r>
              <a:rPr lang="sk-SK" altLang="zh-CN" dirty="0" smtClean="0"/>
              <a:t>()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 err="1"/>
              <a:t>vm.items</a:t>
            </a:r>
            <a:r>
              <a:rPr lang="en-US" altLang="zh-CN" dirty="0"/>
              <a:t> = </a:t>
            </a:r>
            <a:r>
              <a:rPr lang="en-US" altLang="zh-CN" dirty="0" err="1"/>
              <a:t>vm.items.filter</a:t>
            </a:r>
            <a:r>
              <a:rPr lang="en-US" altLang="zh-CN" dirty="0"/>
              <a:t>(function (item) {</a:t>
            </a:r>
          </a:p>
          <a:p>
            <a:pPr marL="457200" lvl="1" indent="0">
              <a:buNone/>
            </a:pPr>
            <a:r>
              <a:rPr lang="zh-CN" altLang="en-US" dirty="0"/>
              <a:t>		</a:t>
            </a:r>
            <a:r>
              <a:rPr lang="en-US" altLang="zh-CN" dirty="0"/>
              <a:t>Return item&gt;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 smtClean="0"/>
              <a:t>})</a:t>
            </a:r>
            <a:endParaRPr lang="zh-CN" altLang="en-US" dirty="0"/>
          </a:p>
          <a:p>
            <a:r>
              <a:rPr lang="zh-CN" altLang="en-US" dirty="0" smtClean="0"/>
              <a:t>当</a:t>
            </a:r>
            <a:r>
              <a:rPr lang="zh-CN" altLang="en-US" dirty="0"/>
              <a:t>你利用索引直接设置一个</a:t>
            </a:r>
            <a:r>
              <a:rPr lang="zh-CN" altLang="en-US" dirty="0" smtClean="0"/>
              <a:t>项时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 err="1"/>
              <a:t>Vue.set</a:t>
            </a:r>
            <a:r>
              <a:rPr lang="en-US" altLang="zh-CN" dirty="0"/>
              <a:t>(example1.items, </a:t>
            </a:r>
            <a:r>
              <a:rPr lang="en-US" altLang="zh-CN" dirty="0" err="1"/>
              <a:t>indexOfItem</a:t>
            </a:r>
            <a:r>
              <a:rPr lang="en-US" altLang="zh-CN" dirty="0"/>
              <a:t>, </a:t>
            </a:r>
            <a:r>
              <a:rPr lang="en-US" altLang="zh-CN" dirty="0" err="1"/>
              <a:t>newValue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/>
              <a:t>example1.items.splice(</a:t>
            </a:r>
            <a:r>
              <a:rPr lang="en-US" altLang="zh-CN" dirty="0" err="1"/>
              <a:t>indexOfItem</a:t>
            </a:r>
            <a:r>
              <a:rPr lang="en-US" altLang="zh-CN" dirty="0"/>
              <a:t>, 1, </a:t>
            </a:r>
            <a:r>
              <a:rPr lang="en-US" altLang="zh-CN" dirty="0" err="1"/>
              <a:t>newValue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当你修改数组的长度</a:t>
            </a:r>
            <a:r>
              <a:rPr lang="zh-CN" altLang="en-US" dirty="0" smtClean="0"/>
              <a:t>时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/>
              <a:t>example1.items.splice(</a:t>
            </a:r>
            <a:r>
              <a:rPr lang="en-US" altLang="zh-CN" dirty="0" err="1"/>
              <a:t>newLength</a:t>
            </a:r>
            <a:r>
              <a:rPr lang="en-US" altLang="zh-CN" dirty="0"/>
              <a:t>)</a:t>
            </a:r>
          </a:p>
          <a:p>
            <a:pPr marL="457200" lvl="1" indent="0">
              <a:buNone/>
            </a:pP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/>
              <a:t>	</a:t>
            </a:r>
            <a:endParaRPr lang="zh-CN" altLang="en-US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7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对象列表渲染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401391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lnSpc>
                <a:spcPct val="150000"/>
              </a:lnSpc>
              <a:buNone/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对象</a:t>
            </a:r>
            <a:r>
              <a:rPr lang="en-US" altLang="zh-CN" dirty="0" smtClean="0"/>
              <a:t>v-for</a:t>
            </a:r>
            <a:endParaRPr lang="zh-CN" altLang="en-US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dirty="0" smtClean="0"/>
              <a:t>&lt;</a:t>
            </a:r>
            <a:r>
              <a:rPr lang="en-US" altLang="zh-CN" dirty="0"/>
              <a:t>li v-for</a:t>
            </a:r>
            <a:r>
              <a:rPr lang="en-US" altLang="zh-CN" dirty="0" smtClean="0"/>
              <a:t>=“value </a:t>
            </a:r>
            <a:r>
              <a:rPr lang="en-US" altLang="zh-CN" dirty="0"/>
              <a:t>in </a:t>
            </a:r>
            <a:r>
              <a:rPr lang="en-US" altLang="zh-CN" dirty="0" smtClean="0"/>
              <a:t>object”&gt;</a:t>
            </a:r>
            <a:endParaRPr lang="zh-CN" altLang="en-US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dirty="0" smtClean="0"/>
              <a:t>&lt;li</a:t>
            </a:r>
            <a:r>
              <a:rPr lang="zh-CN" altLang="en-US" dirty="0" smtClean="0"/>
              <a:t> </a:t>
            </a:r>
            <a:r>
              <a:rPr lang="en-US" altLang="zh-CN" dirty="0" smtClean="0"/>
              <a:t>v-for=“(</a:t>
            </a:r>
            <a:r>
              <a:rPr lang="en-US" altLang="zh-CN" dirty="0"/>
              <a:t>value, key) in </a:t>
            </a:r>
            <a:r>
              <a:rPr lang="en-US" altLang="zh-CN" dirty="0" smtClean="0"/>
              <a:t>object”&gt;</a:t>
            </a:r>
            <a:endParaRPr lang="zh-CN" altLang="en-US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dirty="0" smtClean="0"/>
              <a:t>&lt;li</a:t>
            </a:r>
            <a:r>
              <a:rPr lang="zh-CN" altLang="en-US" dirty="0" smtClean="0"/>
              <a:t> </a:t>
            </a:r>
            <a:r>
              <a:rPr lang="en-US" altLang="zh-CN" dirty="0" smtClean="0"/>
              <a:t>v-for=“(</a:t>
            </a:r>
            <a:r>
              <a:rPr lang="en-US" altLang="zh-CN" dirty="0"/>
              <a:t>value, key, index) in </a:t>
            </a:r>
            <a:r>
              <a:rPr lang="en-US" altLang="zh-CN" dirty="0" smtClean="0"/>
              <a:t>object”&gt;</a:t>
            </a:r>
            <a:endParaRPr lang="zh-CN" altLang="en-US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7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整数迭代</a:t>
            </a:r>
            <a:r>
              <a:rPr lang="en-US" altLang="zh-CN" sz="4400" dirty="0" smtClean="0"/>
              <a:t>v-for(</a:t>
            </a:r>
            <a:r>
              <a:rPr lang="zh-CN" altLang="en-US" sz="4400" dirty="0" smtClean="0"/>
              <a:t>值域</a:t>
            </a:r>
            <a:r>
              <a:rPr lang="en-US" altLang="zh-CN" sz="4400" dirty="0" smtClean="0"/>
              <a:t>)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228780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lnSpc>
                <a:spcPct val="150000"/>
              </a:lnSpc>
              <a:buNone/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v-for</a:t>
            </a:r>
            <a:r>
              <a:rPr lang="zh-CN" altLang="en-US" dirty="0"/>
              <a:t> 也可以取整</a:t>
            </a:r>
            <a:r>
              <a:rPr lang="zh-CN" altLang="en-US" dirty="0" smtClean="0"/>
              <a:t>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span v-for="n in 10"&gt;{{ n }}&lt;/span&gt;</a:t>
            </a: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2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表单控件绑定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370870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en-US" altLang="zh-CN" dirty="0" err="1" smtClean="0"/>
              <a:t>checkBox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Radio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Select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text</a:t>
            </a:r>
            <a:endParaRPr lang="zh-CN" altLang="en-US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组件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57300" y="2056632"/>
            <a:ext cx="10208260" cy="2286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全局注册</a:t>
            </a:r>
            <a:r>
              <a:rPr lang="en-US" altLang="zh-CN" dirty="0" smtClean="0"/>
              <a:t>component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 err="1" smtClean="0"/>
              <a:t>Vue.component</a:t>
            </a:r>
            <a:r>
              <a:rPr lang="en-US" altLang="zh-CN" dirty="0"/>
              <a:t>('my-component', {</a:t>
            </a:r>
          </a:p>
          <a:p>
            <a:pPr marL="0" indent="0">
              <a:buNone/>
            </a:pPr>
            <a:r>
              <a:rPr lang="zh-CN" altLang="en-US" dirty="0" smtClean="0"/>
              <a:t>		</a:t>
            </a:r>
            <a:r>
              <a:rPr lang="en-US" altLang="zh-CN" dirty="0" smtClean="0"/>
              <a:t>template</a:t>
            </a:r>
            <a:r>
              <a:rPr lang="en-US" altLang="zh-CN" dirty="0"/>
              <a:t>: '&lt;div&gt;A custom component!&lt;/div&gt;'</a:t>
            </a:r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smtClean="0"/>
              <a:t>})</a:t>
            </a:r>
            <a:endParaRPr lang="zh-CN" altLang="en-US" dirty="0" smtClean="0"/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组件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57300" y="2056632"/>
            <a:ext cx="10208260" cy="409342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局部注册</a:t>
            </a:r>
            <a:r>
              <a:rPr lang="en-US" altLang="zh-CN" dirty="0" smtClean="0"/>
              <a:t>component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/>
              <a:t>new </a:t>
            </a:r>
            <a:r>
              <a:rPr lang="en-US" altLang="zh-CN" dirty="0" err="1"/>
              <a:t>Vue</a:t>
            </a:r>
            <a:r>
              <a:rPr lang="en-US" altLang="zh-CN" dirty="0"/>
              <a:t>({</a:t>
            </a:r>
          </a:p>
          <a:p>
            <a:pPr marL="0" indent="0">
              <a:buNone/>
            </a:pPr>
            <a:r>
              <a:rPr lang="zh-CN" altLang="en-US" dirty="0" smtClean="0"/>
              <a:t>		</a:t>
            </a:r>
            <a:r>
              <a:rPr lang="en-US" altLang="zh-CN" dirty="0" smtClean="0"/>
              <a:t>components</a:t>
            </a:r>
            <a:r>
              <a:rPr lang="en-US" altLang="zh-CN" dirty="0"/>
              <a:t>: </a:t>
            </a:r>
            <a:r>
              <a:rPr lang="en-US" altLang="zh-CN" dirty="0" smtClean="0"/>
              <a:t>{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zh-CN" altLang="en-US" dirty="0" smtClean="0"/>
              <a:t>		</a:t>
            </a:r>
            <a:r>
              <a:rPr lang="en-US" altLang="zh-CN" dirty="0" smtClean="0"/>
              <a:t>'my-component</a:t>
            </a:r>
            <a:r>
              <a:rPr lang="en-US" altLang="zh-CN" dirty="0"/>
              <a:t>': Child</a:t>
            </a:r>
          </a:p>
          <a:p>
            <a:pPr marL="0" indent="0">
              <a:buNone/>
            </a:pPr>
            <a:r>
              <a:rPr lang="zh-CN" altLang="en-US" dirty="0" smtClean="0"/>
              <a:t>		</a:t>
            </a:r>
            <a:r>
              <a:rPr lang="en-US" altLang="zh-CN" dirty="0" smtClean="0"/>
              <a:t>}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})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 smtClean="0"/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组件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57300" y="2056632"/>
            <a:ext cx="10208260" cy="538403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数据传递</a:t>
            </a:r>
            <a:r>
              <a:rPr lang="en-US" altLang="zh-CN" dirty="0" smtClean="0"/>
              <a:t>Props</a:t>
            </a:r>
            <a:endParaRPr lang="zh-CN" altLang="en-US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err="1" smtClean="0"/>
              <a:t>Vue.component</a:t>
            </a:r>
            <a:r>
              <a:rPr lang="en-US" altLang="zh-CN" dirty="0"/>
              <a:t>('child', {</a:t>
            </a:r>
          </a:p>
          <a:p>
            <a:pPr marL="0" indent="0">
              <a:buNone/>
            </a:pPr>
            <a:r>
              <a:rPr lang="zh-CN" altLang="en-US" dirty="0" smtClean="0"/>
              <a:t>		</a:t>
            </a:r>
            <a:r>
              <a:rPr lang="en-US" altLang="zh-CN" dirty="0" smtClean="0"/>
              <a:t>props</a:t>
            </a:r>
            <a:r>
              <a:rPr lang="en-US" altLang="zh-CN" dirty="0"/>
              <a:t>: ['message'],</a:t>
            </a:r>
          </a:p>
          <a:p>
            <a:pPr marL="0" indent="0">
              <a:buNone/>
            </a:pPr>
            <a:r>
              <a:rPr lang="zh-CN" altLang="en-US" dirty="0" smtClean="0"/>
              <a:t>		</a:t>
            </a:r>
            <a:r>
              <a:rPr lang="en-US" altLang="zh-CN" dirty="0" smtClean="0"/>
              <a:t>template</a:t>
            </a:r>
            <a:r>
              <a:rPr lang="en-US" altLang="zh-CN" dirty="0"/>
              <a:t>: '&lt;span&gt;{{ message }}&lt;/span&gt;'</a:t>
            </a:r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})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引用：</a:t>
            </a:r>
            <a:r>
              <a:rPr lang="en-US" altLang="zh-CN" dirty="0" smtClean="0"/>
              <a:t>&lt;</a:t>
            </a:r>
            <a:r>
              <a:rPr lang="en-US" altLang="zh-CN" dirty="0"/>
              <a:t>child message</a:t>
            </a:r>
            <a:r>
              <a:rPr lang="en-US" altLang="zh-CN" dirty="0" smtClean="0"/>
              <a:t>=“hello!”&gt;&lt;/</a:t>
            </a:r>
            <a:r>
              <a:rPr lang="en-US" altLang="zh-CN" dirty="0"/>
              <a:t>child</a:t>
            </a:r>
            <a:r>
              <a:rPr lang="en-US" altLang="zh-CN" dirty="0" smtClean="0"/>
              <a:t>&gt;</a:t>
            </a:r>
            <a:endParaRPr lang="zh-CN" altLang="en-US" dirty="0" smtClean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 smtClean="0"/>
              <a:t>注意：</a:t>
            </a:r>
            <a:r>
              <a:rPr lang="en-US" altLang="zh-CN" dirty="0" smtClean="0"/>
              <a:t>message</a:t>
            </a:r>
            <a:r>
              <a:rPr lang="zh-CN" altLang="en-US" dirty="0" smtClean="0"/>
              <a:t>的格式（</a:t>
            </a:r>
            <a:r>
              <a:rPr lang="en-US" altLang="zh-CN" dirty="0" err="1" smtClean="0"/>
              <a:t>myMessage</a:t>
            </a:r>
            <a:r>
              <a:rPr lang="zh-CN" altLang="en-US" dirty="0" smtClean="0"/>
              <a:t> ）</a:t>
            </a:r>
            <a:r>
              <a:rPr lang="en-US" altLang="zh-CN" dirty="0" smtClean="0"/>
              <a:t>,</a:t>
            </a:r>
            <a:r>
              <a:rPr lang="zh-CN" altLang="en-US" dirty="0" smtClean="0"/>
              <a:t>动态</a:t>
            </a:r>
            <a:r>
              <a:rPr lang="en-US" altLang="zh-CN" dirty="0" smtClean="0"/>
              <a:t>props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 smtClean="0"/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67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pic>
        <p:nvPicPr>
          <p:cNvPr id="1026" name="Picture 2" descr=" 命 周 期 钩 子 应 该 算 vue 这 次 升 级 中 broken changes 最 的 一 部 分 了 ， 对 照 1 ℃ 的 文 档 和 release note, 作 了 下 面 这 张 表 &#10;vue 1 + &#10;init &#10;creat № &#10;for om e &#10;compiled &#10;attached &#10;d e tached &#10;f eD to &#10;destoryed &#10;vue 2.0 &#10;beforeCreate &#10;creat № &#10;beforeMount &#10;mounted &#10;mounted &#10;beforeUpdate &#10;updated &#10;activated &#10;deactivated &#10;foreD to &#10;d estoryed &#10;Description &#10;组 件 实 例 刚 被 创 建 ， 组 件 属 性 计 算 之 前 ， 如 data 属 性 等 &#10;组 件 实 例 创 建 完 成 ， 属 性 已 绑 定 ， 但 DOM 还 未 生 成 ， $el 属 性 还 不 存 在 &#10;模 板 编 译 / 挂 载 之 前 &#10;模 板 编 译 / 挂 载 之 后 &#10;模 板 编 译 / 挂 载 之 后 （ 不 保 证 组 件 已 在 document 中 ） &#10;组 件 更 新 之 前 &#10;组 件 更 新 之 后 &#10;， 组 件 被 激 活 时 调 用 &#10;for keep-alive &#10;， 组 件 被 移 除 时 调 用 &#10;for keep-alive &#10;不 用 了 还 说 啥 嘟 “ &#10;那 就 不 说 了 吧 ． “ &#10;组 件 销 毁 前 调 用 &#10;组 件 销 毁 后 调 用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34" y="591185"/>
            <a:ext cx="10349025" cy="668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62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en-US" altLang="zh-CN" sz="4400" dirty="0" err="1" smtClean="0"/>
              <a:t>Vue</a:t>
            </a:r>
            <a:r>
              <a:rPr lang="zh-CN" altLang="en-US" sz="4400" dirty="0" smtClean="0"/>
              <a:t>实例的属性方法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370768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en-US" altLang="zh-CN" dirty="0" err="1" smtClean="0"/>
              <a:t>vue</a:t>
            </a:r>
            <a:r>
              <a:rPr lang="zh-CN" altLang="en-US" dirty="0" smtClean="0"/>
              <a:t>实例化（构造器）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/>
              <a:t>属性和方法</a:t>
            </a:r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 err="1" smtClean="0"/>
              <a:t>vm</a:t>
            </a:r>
            <a:r>
              <a:rPr lang="en-US" altLang="zh-CN" dirty="0"/>
              <a:t>.$data === data 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	</a:t>
            </a:r>
            <a:r>
              <a:rPr lang="en-US" altLang="zh-CN" dirty="0" err="1" smtClean="0"/>
              <a:t>vm</a:t>
            </a:r>
            <a:r>
              <a:rPr lang="en-US" altLang="zh-CN" dirty="0"/>
              <a:t>.$el === </a:t>
            </a:r>
            <a:r>
              <a:rPr lang="en-US" altLang="zh-CN" dirty="0" err="1"/>
              <a:t>document.getElementById</a:t>
            </a:r>
            <a:r>
              <a:rPr lang="en-US" altLang="zh-CN" dirty="0" smtClean="0"/>
              <a:t>() 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 smtClean="0"/>
          </a:p>
          <a:p>
            <a:pPr>
              <a:lnSpc>
                <a:spcPct val="150000"/>
              </a:lnSpc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0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基本数据绑定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215956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基础数据绑定（</a:t>
            </a:r>
            <a:r>
              <a:rPr lang="en-US" altLang="zh-CN" dirty="0" smtClean="0"/>
              <a:t>{{}},v-html</a:t>
            </a:r>
            <a:r>
              <a:rPr lang="zh-CN" altLang="en-US" dirty="0" smtClean="0"/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/>
              <a:t>双向绑定</a:t>
            </a:r>
            <a:endParaRPr lang="en-US" altLang="zh-CN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/>
              <a:t>计算属性</a:t>
            </a:r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370870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关键字 </a:t>
            </a:r>
            <a:r>
              <a:rPr lang="en-US" altLang="zh-CN" dirty="0" smtClean="0"/>
              <a:t>computed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和方法的比较（计算缓存）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/>
              <a:t>vue</a:t>
            </a:r>
            <a:r>
              <a:rPr lang="zh-CN" altLang="en-US" dirty="0" smtClean="0"/>
              <a:t>方法</a:t>
            </a:r>
            <a:r>
              <a:rPr lang="en-US" altLang="zh-CN" dirty="0" smtClean="0"/>
              <a:t>$watch()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setter</a:t>
            </a:r>
            <a:r>
              <a:rPr lang="zh-CN" altLang="en-US" dirty="0" smtClean="0"/>
              <a:t>方法</a:t>
            </a:r>
            <a:endParaRPr lang="en-US" altLang="zh-CN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en-US" altLang="zh-CN" sz="4400" dirty="0"/>
              <a:t>Class </a:t>
            </a:r>
            <a:r>
              <a:rPr lang="zh-CN" altLang="en-US" sz="4400" dirty="0" smtClean="0"/>
              <a:t>绑定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448327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对象语法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div </a:t>
            </a:r>
            <a:r>
              <a:rPr lang="en-US" altLang="zh-CN" dirty="0" err="1"/>
              <a:t>v-bind:class</a:t>
            </a:r>
            <a:r>
              <a:rPr lang="en-US" altLang="zh-CN" dirty="0" smtClean="0"/>
              <a:t>=“{ </a:t>
            </a:r>
            <a:r>
              <a:rPr lang="en-US" altLang="zh-CN" dirty="0"/>
              <a:t>active: </a:t>
            </a:r>
            <a:r>
              <a:rPr lang="en-US" altLang="zh-CN" dirty="0" err="1"/>
              <a:t>isActive</a:t>
            </a:r>
            <a:r>
              <a:rPr lang="en-US" altLang="zh-CN" dirty="0"/>
              <a:t> </a:t>
            </a:r>
            <a:r>
              <a:rPr lang="en-US" altLang="zh-CN" dirty="0" smtClean="0"/>
              <a:t>}”&gt;&lt;/</a:t>
            </a:r>
            <a:r>
              <a:rPr lang="en-US" altLang="zh-CN" dirty="0"/>
              <a:t>div</a:t>
            </a:r>
            <a:r>
              <a:rPr lang="en-US" altLang="zh-CN" dirty="0" smtClean="0"/>
              <a:t>&gt;</a:t>
            </a:r>
            <a:endParaRPr lang="zh-CN" altLang="en-US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div </a:t>
            </a:r>
            <a:r>
              <a:rPr lang="en-US" altLang="zh-CN" dirty="0" err="1"/>
              <a:t>v-bind:class</a:t>
            </a:r>
            <a:r>
              <a:rPr lang="en-US" altLang="zh-CN" dirty="0"/>
              <a:t>="</a:t>
            </a:r>
            <a:r>
              <a:rPr lang="en-US" altLang="zh-CN" dirty="0" err="1"/>
              <a:t>classObject</a:t>
            </a:r>
            <a:r>
              <a:rPr lang="en-US" altLang="zh-CN" dirty="0"/>
              <a:t>"&gt;&lt;/div&gt;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数组语法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div </a:t>
            </a:r>
            <a:r>
              <a:rPr lang="en-US" altLang="zh-CN" dirty="0" err="1"/>
              <a:t>v-bind:class</a:t>
            </a:r>
            <a:r>
              <a:rPr lang="en-US" altLang="zh-CN" dirty="0"/>
              <a:t>="[</a:t>
            </a:r>
            <a:r>
              <a:rPr lang="en-US" altLang="zh-CN" dirty="0" err="1"/>
              <a:t>activeClass</a:t>
            </a:r>
            <a:r>
              <a:rPr lang="en-US" altLang="zh-CN" dirty="0"/>
              <a:t>, </a:t>
            </a:r>
            <a:r>
              <a:rPr lang="en-US" altLang="zh-CN" dirty="0" err="1"/>
              <a:t>errorClass</a:t>
            </a:r>
            <a:r>
              <a:rPr lang="en-US" altLang="zh-CN" dirty="0"/>
              <a:t>]"&gt;</a:t>
            </a:r>
            <a:endParaRPr lang="zh-CN" altLang="en-US" dirty="0" smtClean="0"/>
          </a:p>
          <a:p>
            <a:pPr marL="0" lvl="0" indent="0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内联样式</a:t>
            </a:r>
            <a:r>
              <a:rPr lang="en-US" altLang="zh-CN" sz="4400" dirty="0" smtClean="0"/>
              <a:t>Style </a:t>
            </a:r>
            <a:r>
              <a:rPr lang="zh-CN" altLang="en-US" sz="4400" dirty="0"/>
              <a:t>绑定</a:t>
            </a:r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383694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zh-CN" altLang="en-US" dirty="0" smtClean="0"/>
              <a:t>对象语法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div </a:t>
            </a:r>
            <a:r>
              <a:rPr lang="en-US" altLang="zh-CN" dirty="0" err="1"/>
              <a:t>v-bind:style</a:t>
            </a:r>
            <a:r>
              <a:rPr lang="en-US" altLang="zh-CN" dirty="0"/>
              <a:t>=“{ color: </a:t>
            </a:r>
            <a:r>
              <a:rPr lang="en-US" altLang="zh-CN" dirty="0" err="1"/>
              <a:t>activeColor</a:t>
            </a:r>
            <a:r>
              <a:rPr lang="en-US" altLang="zh-CN" dirty="0"/>
              <a:t>}”&gt;&lt;/div&gt;</a:t>
            </a:r>
            <a:r>
              <a:rPr lang="zh-CN" altLang="en-US" dirty="0"/>
              <a:t>	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	</a:t>
            </a:r>
            <a:r>
              <a:rPr lang="en-US" altLang="zh-CN" dirty="0"/>
              <a:t>&lt;div </a:t>
            </a:r>
            <a:r>
              <a:rPr lang="en-US" altLang="zh-CN" dirty="0" err="1"/>
              <a:t>v-bind:style</a:t>
            </a:r>
            <a:r>
              <a:rPr lang="en-US" altLang="zh-CN" dirty="0"/>
              <a:t>=“</a:t>
            </a:r>
            <a:r>
              <a:rPr lang="en-US" altLang="zh-CN" dirty="0" err="1"/>
              <a:t>styleObject</a:t>
            </a:r>
            <a:r>
              <a:rPr lang="en-US" altLang="zh-CN" dirty="0"/>
              <a:t>”&gt;&lt;/div</a:t>
            </a:r>
            <a:r>
              <a:rPr lang="en-US" altLang="zh-CN" dirty="0" smtClean="0"/>
              <a:t>&gt;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数组语法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/>
              <a:t>&lt;div </a:t>
            </a:r>
            <a:r>
              <a:rPr lang="en-US" altLang="zh-CN" dirty="0" err="1"/>
              <a:t>v-bind:style</a:t>
            </a:r>
            <a:r>
              <a:rPr lang="en-US" altLang="zh-CN" dirty="0"/>
              <a:t>="[</a:t>
            </a:r>
            <a:r>
              <a:rPr lang="en-US" altLang="zh-CN" dirty="0" err="1"/>
              <a:t>baseStyles</a:t>
            </a:r>
            <a:r>
              <a:rPr lang="en-US" altLang="zh-CN" dirty="0"/>
              <a:t>, </a:t>
            </a:r>
            <a:r>
              <a:rPr lang="en-US" altLang="zh-CN" dirty="0" err="1"/>
              <a:t>overridingStyles</a:t>
            </a:r>
            <a:r>
              <a:rPr lang="en-US" altLang="zh-CN" dirty="0"/>
              <a:t>]"&gt;</a:t>
            </a: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4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方法与事件处理器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228780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en-US" altLang="zh-CN" dirty="0" smtClean="0"/>
              <a:t>v-on</a:t>
            </a:r>
            <a:r>
              <a:rPr lang="zh-CN" altLang="en-US" dirty="0" smtClean="0"/>
              <a:t>（</a:t>
            </a:r>
            <a:r>
              <a:rPr lang="en-US" altLang="zh-CN" dirty="0"/>
              <a:t>v-on</a:t>
            </a:r>
            <a:r>
              <a:rPr lang="zh-CN" altLang="en-US" dirty="0"/>
              <a:t> 指令监听 </a:t>
            </a:r>
            <a:r>
              <a:rPr lang="en-US" altLang="zh-CN" dirty="0"/>
              <a:t>DOM </a:t>
            </a:r>
            <a:r>
              <a:rPr lang="zh-CN" altLang="en-US" dirty="0"/>
              <a:t>事件来触发一些 </a:t>
            </a:r>
            <a:r>
              <a:rPr lang="en-US" altLang="zh-CN" dirty="0"/>
              <a:t>JavaScript </a:t>
            </a:r>
            <a:r>
              <a:rPr lang="zh-CN" altLang="en-US" dirty="0"/>
              <a:t>代码</a:t>
            </a:r>
            <a:r>
              <a:rPr lang="zh-CN" altLang="en-US" dirty="0" smtClean="0"/>
              <a:t>）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button </a:t>
            </a:r>
            <a:r>
              <a:rPr lang="en-US" altLang="zh-CN" dirty="0" err="1"/>
              <a:t>v-on:click</a:t>
            </a:r>
            <a:r>
              <a:rPr lang="en-US" altLang="zh-CN" dirty="0"/>
              <a:t>=“greet”&gt;Greet&lt;/button</a:t>
            </a:r>
            <a:r>
              <a:rPr lang="en-US" altLang="zh-CN" dirty="0" smtClean="0"/>
              <a:t>&gt;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$event</a:t>
            </a:r>
            <a:r>
              <a:rPr lang="zh-CN" altLang="en-US" dirty="0" smtClean="0"/>
              <a:t>的应用</a:t>
            </a: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110799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4400" dirty="0"/>
              <a:t>按键修</a:t>
            </a:r>
            <a:r>
              <a:rPr lang="zh-CN" altLang="en-US" sz="4400" dirty="0" smtClean="0"/>
              <a:t>饰符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615758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en-US" altLang="zh-CN" dirty="0" smtClean="0"/>
              <a:t>.</a:t>
            </a:r>
            <a:r>
              <a:rPr lang="en-US" altLang="zh-CN" dirty="0"/>
              <a:t>enter</a:t>
            </a:r>
          </a:p>
          <a:p>
            <a:r>
              <a:rPr lang="en-US" altLang="zh-CN" dirty="0"/>
              <a:t>.tab</a:t>
            </a:r>
          </a:p>
          <a:p>
            <a:r>
              <a:rPr lang="en-US" altLang="zh-CN" dirty="0"/>
              <a:t>.delete (</a:t>
            </a:r>
            <a:r>
              <a:rPr lang="zh-CN" altLang="en-US" dirty="0"/>
              <a:t>捕获 “删除” 和 “退格” 键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.esc</a:t>
            </a:r>
          </a:p>
          <a:p>
            <a:r>
              <a:rPr lang="en-US" altLang="zh-CN" dirty="0"/>
              <a:t>.space</a:t>
            </a:r>
          </a:p>
          <a:p>
            <a:r>
              <a:rPr lang="en-US" altLang="zh-CN" dirty="0" smtClean="0"/>
              <a:t>.up</a:t>
            </a:r>
            <a:endParaRPr lang="en-US" altLang="zh-CN" dirty="0"/>
          </a:p>
          <a:p>
            <a:r>
              <a:rPr lang="en-US" altLang="zh-CN" dirty="0"/>
              <a:t>.down</a:t>
            </a:r>
          </a:p>
          <a:p>
            <a:r>
              <a:rPr lang="en-US" altLang="zh-CN" dirty="0"/>
              <a:t>.left</a:t>
            </a:r>
          </a:p>
          <a:p>
            <a:r>
              <a:rPr lang="en-US" altLang="zh-CN" dirty="0"/>
              <a:t>.right</a:t>
            </a:r>
          </a:p>
          <a:p>
            <a:pPr>
              <a:lnSpc>
                <a:spcPct val="150000"/>
              </a:lnSpc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endParaRPr lang="zh-CN" altLang="en-US" dirty="0" smtClean="0"/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4" name="文本框 69"/>
          <p:cNvSpPr txBox="1"/>
          <p:nvPr/>
        </p:nvSpPr>
        <p:spPr>
          <a:xfrm>
            <a:off x="2402005" y="1024327"/>
            <a:ext cx="6660108" cy="7017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buNone/>
            </a:pPr>
            <a:r>
              <a:rPr lang="zh-CN" altLang="en-US" sz="4400" dirty="0" smtClean="0"/>
              <a:t>条件渲染</a:t>
            </a:r>
            <a:endParaRPr lang="zh-CN" altLang="en-US" sz="4400" dirty="0"/>
          </a:p>
        </p:txBody>
      </p:sp>
      <p:sp>
        <p:nvSpPr>
          <p:cNvPr id="10252" name="文本框 19"/>
          <p:cNvSpPr txBox="1"/>
          <p:nvPr/>
        </p:nvSpPr>
        <p:spPr>
          <a:xfrm>
            <a:off x="1043012" y="2056632"/>
            <a:ext cx="10208260" cy="383694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>
              <a:lnSpc>
                <a:spcPct val="150000"/>
              </a:lnSpc>
            </a:pPr>
            <a:r>
              <a:rPr lang="en-US" altLang="zh-CN" dirty="0" smtClean="0"/>
              <a:t>v-if</a:t>
            </a:r>
            <a:r>
              <a:rPr lang="zh-CN" altLang="en-US" dirty="0" smtClean="0"/>
              <a:t>（</a:t>
            </a:r>
            <a:r>
              <a:rPr lang="zh-CN" altLang="en-US" b="1" dirty="0"/>
              <a:t>惰性</a:t>
            </a:r>
            <a:r>
              <a:rPr lang="zh-CN" altLang="en-US" dirty="0" smtClean="0"/>
              <a:t>）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/>
              <a:t>v-show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v-else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Template</a:t>
            </a:r>
            <a:r>
              <a:rPr lang="zh-CN" altLang="en-US" dirty="0" smtClean="0"/>
              <a:t> 用于切换多个元素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template v-if="ok"&gt;</a:t>
            </a:r>
            <a:endParaRPr lang="zh-CN" altLang="en-US" dirty="0">
              <a:latin typeface="+mn-ea"/>
              <a:ea typeface="+mn-ea"/>
              <a:sym typeface="+mn-ea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2" cstate="print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2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2676</TotalTime>
  <Words>205</Words>
  <Application>Microsoft Macintosh PowerPoint</Application>
  <PresentationFormat>宽屏</PresentationFormat>
  <Paragraphs>98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118</cp:revision>
  <dcterms:created xsi:type="dcterms:W3CDTF">2016-09-04T06:41:55Z</dcterms:created>
  <dcterms:modified xsi:type="dcterms:W3CDTF">2017-11-11T06:08:41Z</dcterms:modified>
</cp:coreProperties>
</file>

<file path=docProps/thumbnail.jpeg>
</file>